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Fx0PM3Olc9LVK2EIYh2SAcTAo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nka Čorkalo Birušk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Calibri"/>
              <a:buNone/>
            </a:pPr>
            <a:r>
              <a:rPr lang="hr-HR">
                <a:solidFill>
                  <a:srgbClr val="2E75B5"/>
                </a:solidFill>
              </a:rPr>
              <a:t>Tko su izbjeglice?</a:t>
            </a:r>
            <a:endParaRPr>
              <a:solidFill>
                <a:srgbClr val="2E75B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838200" y="776748"/>
            <a:ext cx="5257800" cy="5400215"/>
          </a:xfrm>
          <a:prstGeom prst="rect">
            <a:avLst/>
          </a:prstGeom>
          <a:noFill/>
          <a:ln w="28575" cap="flat" cmpd="sng">
            <a:solidFill>
              <a:srgbClr val="2E75B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/>
              <a:t>Izbjeglice su ljudi, a među njima i djeca, koji su otišli iz svoje zemlje jer su tamo bili u opasnosti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/>
              <a:t>Traže zaštitu u sigurnim zemljama, među kojima je i Hrvatska</a:t>
            </a:r>
            <a:endParaRPr dirty="0"/>
          </a:p>
        </p:txBody>
      </p:sp>
      <p:pic>
        <p:nvPicPr>
          <p:cNvPr id="90" name="Google Shape;90;p2" descr="Children from refugee, migrant and asylum seeking families are back in  school | UNICEF Bosnia and Herzegovina"/>
          <p:cNvPicPr preferRelativeResize="0"/>
          <p:nvPr/>
        </p:nvPicPr>
        <p:blipFill rotWithShape="1">
          <a:blip r:embed="rId3">
            <a:alphaModFix/>
          </a:blip>
          <a:srcRect t="13199"/>
          <a:stretch/>
        </p:blipFill>
        <p:spPr>
          <a:xfrm>
            <a:off x="6832190" y="313247"/>
            <a:ext cx="5139813" cy="297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 descr="Loss of a Generation: The Education of Syria's Refugee Children | Arab  Center Washington D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2190" y="3862695"/>
            <a:ext cx="5139813" cy="2569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6096000" y="776748"/>
            <a:ext cx="5257800" cy="5400215"/>
          </a:xfrm>
          <a:prstGeom prst="rect">
            <a:avLst/>
          </a:prstGeom>
          <a:noFill/>
          <a:ln w="28575" cap="flat" cmpd="sng">
            <a:solidFill>
              <a:srgbClr val="2E75B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Djeca izbjeglice koja dolaze u Hrvatsku dolaze iz drugačije kulture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Jezik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Običaji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 druge stvari u školi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3" descr="Newsmaker] Teen refugees pursue education that was denied in Syria"/>
          <p:cNvPicPr preferRelativeResize="0"/>
          <p:nvPr/>
        </p:nvPicPr>
        <p:blipFill rotWithShape="1">
          <a:blip r:embed="rId3">
            <a:alphaModFix/>
          </a:blip>
          <a:srcRect t="8563"/>
          <a:stretch/>
        </p:blipFill>
        <p:spPr>
          <a:xfrm>
            <a:off x="774739" y="361028"/>
            <a:ext cx="4362297" cy="298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DB16AA-FDF5-49D9-BC2B-1F4D0057B7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63"/>
          <a:stretch/>
        </p:blipFill>
        <p:spPr>
          <a:xfrm>
            <a:off x="774738" y="3508480"/>
            <a:ext cx="4362297" cy="27950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838200" y="776748"/>
            <a:ext cx="5257800" cy="5400215"/>
          </a:xfrm>
          <a:prstGeom prst="rect">
            <a:avLst/>
          </a:prstGeom>
          <a:noFill/>
          <a:ln w="28575" cap="flat" cmpd="sng">
            <a:solidFill>
              <a:srgbClr val="2E75B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 – djeca izbjeglice imaju jednake interese kao i vi – i kao sva druga djeca</a:t>
            </a:r>
            <a:endParaRPr/>
          </a:p>
        </p:txBody>
      </p:sp>
      <p:pic>
        <p:nvPicPr>
          <p:cNvPr id="104" name="Google Shape;104;p4" descr="Jordan to open its schools to Syrian refugee children who don't have  official IDs ✎ Theirwor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589" y="471948"/>
            <a:ext cx="4193074" cy="279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A New Music Therapy Program Is Helping Syrian Refugee Children Heal |  UNICEF U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6589" y="3364016"/>
            <a:ext cx="4193074" cy="3022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74FF00-8800-4A0C-A35A-E280A35DD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7" t="18448" r="6032" b="12478"/>
          <a:stretch/>
        </p:blipFill>
        <p:spPr>
          <a:xfrm>
            <a:off x="6870984" y="4592920"/>
            <a:ext cx="5317556" cy="2743200"/>
          </a:xfrm>
          <a:prstGeom prst="rect">
            <a:avLst/>
          </a:prstGeom>
        </p:spPr>
      </p:pic>
      <p:pic>
        <p:nvPicPr>
          <p:cNvPr id="17" name="Google Shape;123;p6" descr="Education is a basic human right', but how many refugees and asylum seekers  have access to that right in Greece? - InfoMigrants">
            <a:extLst>
              <a:ext uri="{FF2B5EF4-FFF2-40B4-BE49-F238E27FC236}">
                <a16:creationId xmlns:a16="http://schemas.microsoft.com/office/drawing/2014/main" id="{0A9DD937-58A3-4A43-B531-B04388B147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356" t="-1" r="16436" b="147"/>
          <a:stretch/>
        </p:blipFill>
        <p:spPr>
          <a:xfrm>
            <a:off x="3440423" y="2242832"/>
            <a:ext cx="3472849" cy="282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 descr="Video Games Without Borders – great games for a great cau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3273" y="0"/>
            <a:ext cx="5317556" cy="210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 descr="Education kits | UNICEF Syrian Arab Republic"/>
          <p:cNvPicPr preferRelativeResize="0"/>
          <p:nvPr/>
        </p:nvPicPr>
        <p:blipFill rotWithShape="1">
          <a:blip r:embed="rId6">
            <a:alphaModFix/>
          </a:blip>
          <a:srcRect t="968" b="6634"/>
          <a:stretch/>
        </p:blipFill>
        <p:spPr>
          <a:xfrm>
            <a:off x="0" y="4685122"/>
            <a:ext cx="3528460" cy="2172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-15010"/>
            <a:ext cx="3521539" cy="234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039AEE-9934-4695-911B-C3DC3EFFA1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241" t="1607"/>
          <a:stretch/>
        </p:blipFill>
        <p:spPr>
          <a:xfrm>
            <a:off x="0" y="2329329"/>
            <a:ext cx="3528460" cy="2437224"/>
          </a:xfrm>
          <a:prstGeom prst="rect">
            <a:avLst/>
          </a:prstGeom>
        </p:spPr>
      </p:pic>
      <p:pic>
        <p:nvPicPr>
          <p:cNvPr id="15" name="Google Shape;130;p6" descr="Syrian Teenagers Tutoring and Education Programme (STTEPS) | The University  of Edinburgh">
            <a:extLst>
              <a:ext uri="{FF2B5EF4-FFF2-40B4-BE49-F238E27FC236}">
                <a16:creationId xmlns:a16="http://schemas.microsoft.com/office/drawing/2014/main" id="{4B13ADDB-A18C-4B5C-9675-F9D7791F1C5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3497" t="4296" r="8394" b="16919"/>
          <a:stretch/>
        </p:blipFill>
        <p:spPr>
          <a:xfrm>
            <a:off x="3507576" y="0"/>
            <a:ext cx="3405696" cy="232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2;p6" descr="Chechen children | Refugee, Boys with green eyes, War photography">
            <a:extLst>
              <a:ext uri="{FF2B5EF4-FFF2-40B4-BE49-F238E27FC236}">
                <a16:creationId xmlns:a16="http://schemas.microsoft.com/office/drawing/2014/main" id="{656541AE-5014-4522-8F50-4C4D7F1F22F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9895" t="14009" b="-1"/>
          <a:stretch/>
        </p:blipFill>
        <p:spPr>
          <a:xfrm>
            <a:off x="3507576" y="4835379"/>
            <a:ext cx="3405696" cy="210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 descr="Soccer providing vital link between refugees and their new regional  community - ABC News"/>
          <p:cNvPicPr preferRelativeResize="0"/>
          <p:nvPr/>
        </p:nvPicPr>
        <p:blipFill rotWithShape="1">
          <a:blip r:embed="rId11">
            <a:alphaModFix/>
          </a:blip>
          <a:srcRect b="11287"/>
          <a:stretch/>
        </p:blipFill>
        <p:spPr>
          <a:xfrm>
            <a:off x="6913272" y="2094639"/>
            <a:ext cx="5275268" cy="2547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 descr="How the Syrian crisis came home to small town Canada | Syrian refugees,  Refugee, Ca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58813"/>
            <a:ext cx="3696929" cy="211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 descr="Refugee children making a new life in Germany | Germany| News and in-depth  reporting from Berlin and beyond | DW | 08.03.2018"/>
          <p:cNvPicPr preferRelativeResize="0"/>
          <p:nvPr/>
        </p:nvPicPr>
        <p:blipFill rotWithShape="1">
          <a:blip r:embed="rId4">
            <a:alphaModFix/>
          </a:blip>
          <a:srcRect r="12031" b="-88"/>
          <a:stretch/>
        </p:blipFill>
        <p:spPr>
          <a:xfrm>
            <a:off x="3674766" y="-9831"/>
            <a:ext cx="3951746" cy="237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0;p5" descr="Her Turn: It's time to make refugee girls' education a priority - UNHCR">
            <a:extLst>
              <a:ext uri="{FF2B5EF4-FFF2-40B4-BE49-F238E27FC236}">
                <a16:creationId xmlns:a16="http://schemas.microsoft.com/office/drawing/2014/main" id="{A27B66E9-7D98-4BAD-994A-BCD94B6ABB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683" r="5610" b="10563"/>
          <a:stretch/>
        </p:blipFill>
        <p:spPr>
          <a:xfrm>
            <a:off x="-11084" y="-1"/>
            <a:ext cx="3696930" cy="2497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7BA793-681A-4603-97E4-4EFEFCB1F5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973" r="2033"/>
          <a:stretch/>
        </p:blipFill>
        <p:spPr>
          <a:xfrm>
            <a:off x="7483703" y="-70311"/>
            <a:ext cx="4715166" cy="24973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D69FB63-30B3-4035-B9C8-5CD311E1D3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8543" b="25452"/>
          <a:stretch/>
        </p:blipFill>
        <p:spPr>
          <a:xfrm>
            <a:off x="0" y="2362570"/>
            <a:ext cx="3696928" cy="24343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390C1FC-80D7-45AB-9234-80381AEF53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2622" y="1882876"/>
            <a:ext cx="4760822" cy="30922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07F885C-598F-4E5B-B744-AF5045399D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709" t="8744" r="157" b="11940"/>
          <a:stretch/>
        </p:blipFill>
        <p:spPr>
          <a:xfrm>
            <a:off x="7472621" y="4001857"/>
            <a:ext cx="4760823" cy="29249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DD391C2-2427-4158-93EC-873244EF794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5936" b="825"/>
          <a:stretch/>
        </p:blipFill>
        <p:spPr>
          <a:xfrm>
            <a:off x="3654844" y="2366606"/>
            <a:ext cx="3828859" cy="25409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96BE94-14AC-4529-9743-7FF022843B7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9640" r="3544"/>
          <a:stretch/>
        </p:blipFill>
        <p:spPr>
          <a:xfrm>
            <a:off x="3646517" y="4796932"/>
            <a:ext cx="3960073" cy="20838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70</Words>
  <Application>Microsoft Office PowerPoint</Application>
  <PresentationFormat>Widescreen</PresentationFormat>
  <Paragraphs>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Tko su izbjeglice?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Tko su izbjeglice?</dc:title>
  <dc:creator>Antonija Vrdoljak</dc:creator>
  <cp:lastModifiedBy>Antonija Vrdoljak</cp:lastModifiedBy>
  <cp:revision>10</cp:revision>
  <dcterms:created xsi:type="dcterms:W3CDTF">2020-11-15T17:29:05Z</dcterms:created>
  <dcterms:modified xsi:type="dcterms:W3CDTF">2021-09-20T10:52:59Z</dcterms:modified>
</cp:coreProperties>
</file>